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62" r:id="rId5"/>
    <p:sldId id="261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3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8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8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4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2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3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0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4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7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6895-CF83-4E14-8954-37842F2D6A8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07/04/64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5CD3-DE41-47BE-ABF0-26E0B005574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20889"/>
            <a:ext cx="7772400" cy="1470025"/>
          </a:xfrm>
        </p:spPr>
        <p:txBody>
          <a:bodyPr/>
          <a:lstStyle/>
          <a:p>
            <a:r>
              <a:rPr lang="th-TH" altLang="th-TH" b="1" dirty="0">
                <a:solidFill>
                  <a:schemeClr val="bg1"/>
                </a:solidFill>
              </a:rPr>
              <a:t>เครือข่ายพัฒนาการบริการพยาบาล</a:t>
            </a:r>
            <a:br>
              <a:rPr lang="th-TH" altLang="th-TH" b="1" dirty="0">
                <a:solidFill>
                  <a:schemeClr val="bg1"/>
                </a:solidFill>
              </a:rPr>
            </a:br>
            <a:r>
              <a:rPr lang="th-TH" altLang="th-TH" b="1" dirty="0" smtClean="0">
                <a:solidFill>
                  <a:schemeClr val="bg1"/>
                </a:solidFill>
              </a:rPr>
              <a:t>ตัวชี้วัดการป้องกันการเกิดแผล</a:t>
            </a:r>
            <a:r>
              <a:rPr lang="th-TH" altLang="th-TH" b="1" dirty="0">
                <a:solidFill>
                  <a:schemeClr val="bg1"/>
                </a:solidFill>
              </a:rPr>
              <a:t>กดทับ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811" y="4706536"/>
            <a:ext cx="6400800" cy="478904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๒๕ 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มีนาคม </a:t>
            </a:r>
            <a:r>
              <a:rPr lang="th-TH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๒๕๖๔</a:t>
            </a:r>
            <a:endParaRPr lang="en-US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131386"/>
            <a:ext cx="6096000" cy="95410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ผลการดำเนินงานของคณะกรรมการตัวชี้วัด</a:t>
            </a:r>
            <a:b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การป้องกันการเกิดแผลกดทับ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6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637" y="1527521"/>
            <a:ext cx="8482744" cy="41764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๑.</a:t>
            </a:r>
            <a:r>
              <a:rPr lang="en-US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  </a:t>
            </a: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  พัฒนา</a:t>
            </a: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กระบวนการพยาบาลเพื่อป้องกันและดูแลแผลกดทับที่เป็นมาตรฐาน</a:t>
            </a: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เดียวกัน</a:t>
            </a:r>
          </a:p>
          <a:p>
            <a:pPr marL="514350" indent="-514350" algn="just">
              <a:lnSpc>
                <a:spcPct val="107000"/>
              </a:lnSpc>
              <a:buAutoNum type="thaiNumPeriod" startAt="2"/>
            </a:pP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พัฒนา </a:t>
            </a:r>
            <a:r>
              <a:rPr lang="en-US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Best Practices/</a:t>
            </a: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นวัตกรรม/แนวทางการปฏิบัติในการดูแลและป้องกันแผลกด</a:t>
            </a: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ทับ</a:t>
            </a:r>
          </a:p>
          <a:p>
            <a:pPr marL="514350" indent="-514350" algn="just">
              <a:lnSpc>
                <a:spcPct val="107000"/>
              </a:lnSpc>
              <a:buAutoNum type="thaiNumPeriod" startAt="2"/>
            </a:pP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พัฒนา</a:t>
            </a: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แนวทางปฏิบัติทางคลินิกในการป้องกันการเกิดแผลกดทับและการป้องกันการเกิด </a:t>
            </a:r>
            <a:r>
              <a:rPr lang="en-US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IAD(Incontinence Associated Dermatitis) </a:t>
            </a: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ระดับชมรม</a:t>
            </a: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เครือข่าย</a:t>
            </a:r>
          </a:p>
          <a:p>
            <a:pPr marL="514350" indent="-514350" algn="just">
              <a:lnSpc>
                <a:spcPct val="107000"/>
              </a:lnSpc>
              <a:buAutoNum type="thaiNumPeriod" startAt="2"/>
            </a:pP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เป็น</a:t>
            </a: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ตัวแทนแลกเปลี่ยนเรียนรู้เรื่องแผลกดทับและนำไปประยุกต์ใช้ให้เหมาะสมกับองค์กรของ</a:t>
            </a:r>
            <a:r>
              <a:rPr lang="th-TH" sz="28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ตน</a:t>
            </a:r>
            <a:endParaRPr lang="th-TH" sz="2800" dirty="0"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97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345" y="884969"/>
            <a:ext cx="7904098" cy="119096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th-TH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พัฒนา</a:t>
            </a:r>
            <a:r>
              <a:rPr lang="th-TH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กระบวนการพยาบาลเพื่อป้องกันและดูแลแผลกด</a:t>
            </a:r>
            <a:r>
              <a:rPr lang="th-TH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ทับ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th-TH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ที่</a:t>
            </a:r>
            <a:r>
              <a:rPr lang="th-TH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เป็นมาตรฐาน</a:t>
            </a:r>
            <a:r>
              <a:rPr lang="th-TH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เดียวกัน</a:t>
            </a:r>
            <a:endParaRPr lang="th-TH" dirty="0"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15" y="2303462"/>
            <a:ext cx="4176713" cy="4176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50" y="2309770"/>
            <a:ext cx="4170405" cy="4170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6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332" y="857159"/>
            <a:ext cx="9887420" cy="146119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พัฒนาแนวปฏิบัติทางการพยาบาลใน</a:t>
            </a:r>
            <a:r>
              <a:rPr lang="th-TH" sz="32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การป้องกันการเกิดแผลกด</a:t>
            </a:r>
            <a:r>
              <a:rPr lang="th-TH" sz="32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ทับ</a:t>
            </a:r>
            <a:br>
              <a:rPr lang="th-TH" sz="32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r>
              <a:rPr lang="th-TH" sz="32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และ</a:t>
            </a:r>
            <a:r>
              <a:rPr lang="th-TH" sz="32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การป้องกันการเกิด </a:t>
            </a:r>
            <a:r>
              <a:rPr lang="en-US" sz="32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IAD(Incontinence Associated Dermatitis) </a:t>
            </a:r>
            <a:r>
              <a:rPr lang="th-TH" sz="32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ระดับชมรม</a:t>
            </a:r>
            <a:r>
              <a:rPr lang="th-TH" sz="32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เครือข่าย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02" y="2430162"/>
            <a:ext cx="405713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99" y="2430162"/>
            <a:ext cx="41148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3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186" y="848921"/>
            <a:ext cx="9714425" cy="136705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เป็นตัวแทนแลกเปลี่ยนเรียนรู้เรื่องแผลกดทับและนำไป</a:t>
            </a:r>
            <a:r>
              <a:rPr lang="th-TH" sz="32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ประยุกต์ใช้</a:t>
            </a:r>
            <a:br>
              <a:rPr lang="th-TH" sz="32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r>
              <a:rPr lang="th-TH" sz="32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ให้</a:t>
            </a:r>
            <a:r>
              <a:rPr lang="th-TH" sz="32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เหมาะสมกับองค์กรของตน</a:t>
            </a:r>
            <a:endParaRPr lang="th-TH" sz="3200" dirty="0"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8324" y="2298115"/>
            <a:ext cx="9832148" cy="4209776"/>
            <a:chOff x="194761" y="2358498"/>
            <a:chExt cx="8697719" cy="3158734"/>
          </a:xfrm>
        </p:grpSpPr>
        <p:grpSp>
          <p:nvGrpSpPr>
            <p:cNvPr id="5" name="Group 4"/>
            <p:cNvGrpSpPr/>
            <p:nvPr/>
          </p:nvGrpSpPr>
          <p:grpSpPr>
            <a:xfrm>
              <a:off x="194761" y="2358498"/>
              <a:ext cx="8697719" cy="3158734"/>
              <a:chOff x="194761" y="2358498"/>
              <a:chExt cx="8697719" cy="31587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499"/>
              <a:stretch/>
            </p:blipFill>
            <p:spPr>
              <a:xfrm>
                <a:off x="6732240" y="2358498"/>
                <a:ext cx="2160240" cy="237626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333"/>
              <a:stretch/>
            </p:blipFill>
            <p:spPr>
              <a:xfrm>
                <a:off x="194761" y="2358498"/>
                <a:ext cx="3297119" cy="237626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928" b="-817"/>
              <a:stretch/>
            </p:blipFill>
            <p:spPr>
              <a:xfrm>
                <a:off x="1843320" y="4725144"/>
                <a:ext cx="3297119" cy="79208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984" t="793" r="-51486" b="68798"/>
              <a:stretch/>
            </p:blipFill>
            <p:spPr>
              <a:xfrm>
                <a:off x="5146903" y="4653136"/>
                <a:ext cx="2564184" cy="79208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721" t="42877" r="1721" b="15456"/>
              <a:stretch/>
            </p:blipFill>
            <p:spPr>
              <a:xfrm>
                <a:off x="3435121" y="2358498"/>
                <a:ext cx="3297119" cy="237626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984" t="31202" r="-51486" b="36364"/>
              <a:stretch/>
            </p:blipFill>
            <p:spPr>
              <a:xfrm>
                <a:off x="5940152" y="4735820"/>
                <a:ext cx="2160240" cy="770736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00" b="25850"/>
            <a:stretch/>
          </p:blipFill>
          <p:spPr>
            <a:xfrm>
              <a:off x="6595677" y="4749160"/>
              <a:ext cx="774178" cy="757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940" y="843780"/>
            <a:ext cx="6017633" cy="72964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th-TH" sz="28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พัฒนา </a:t>
            </a:r>
            <a:r>
              <a:rPr lang="en-US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Best </a:t>
            </a:r>
            <a:r>
              <a:rPr lang="en-US" sz="28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Practices/</a:t>
            </a:r>
            <a:r>
              <a:rPr lang="th-TH" sz="28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แลกเปลี่ยนประสบการณ์</a:t>
            </a:r>
            <a:endParaRPr lang="th-TH" sz="2800" dirty="0"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" y="1688757"/>
            <a:ext cx="3550508" cy="3550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89" y="1688758"/>
            <a:ext cx="3550508" cy="3550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08" y="1688757"/>
            <a:ext cx="3610232" cy="361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1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807" y="893207"/>
            <a:ext cx="1816336" cy="72964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th-TH" sz="2800" dirty="0" smtClean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พัฒนา</a:t>
            </a:r>
            <a:r>
              <a:rPr lang="th-TH" sz="28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นวัตกรรม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2" y="1987377"/>
            <a:ext cx="4285735" cy="4285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 r="1112"/>
          <a:stretch/>
        </p:blipFill>
        <p:spPr>
          <a:xfrm>
            <a:off x="6085756" y="1987377"/>
            <a:ext cx="4739369" cy="4205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8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52" y="1064528"/>
            <a:ext cx="8229600" cy="6362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การจัดการประชุมวิชาการประจำปี ๒๕๖๔</a:t>
            </a:r>
            <a:endParaRPr lang="th-TH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207568" y="2060849"/>
            <a:ext cx="7995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ประชุม</a:t>
            </a:r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วิชาการ</a:t>
            </a:r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ประจำปี ๒๕๖๔ รอกำหนดวัน </a:t>
            </a:r>
          </a:p>
          <a:p>
            <a:endParaRPr lang="th-TH" sz="200" dirty="0">
              <a:solidFill>
                <a:prstClr val="black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คณะทำงานเสนอหัวข้อดังนี้</a:t>
            </a:r>
          </a:p>
          <a:p>
            <a:endParaRPr lang="th-TH" sz="1000" dirty="0">
              <a:solidFill>
                <a:prstClr val="black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 </a:t>
            </a:r>
            <a:r>
              <a:rPr lang="en-US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update Pressure injury </a:t>
            </a:r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และก้าวหน้า</a:t>
            </a:r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ด้าน</a:t>
            </a:r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นวัตกรรม</a:t>
            </a:r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/</a:t>
            </a:r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งานวิจัย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จัดการและการให้ความรู้ในผู้ดูแลผู้ป่วยกลุ่ม </a:t>
            </a:r>
            <a:r>
              <a:rPr lang="en-US" sz="3200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specific</a:t>
            </a:r>
            <a:endParaRPr lang="th-TH" sz="3200" dirty="0">
              <a:solidFill>
                <a:prstClr val="black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076" name="Picture 4" descr="การวางแผนกิจกรรมกลางแจ้ง: ธุรกิจ Taco Catering ลดความกังวล -  thetruthoninv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4221088"/>
            <a:ext cx="263691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98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Angsana New</vt:lpstr>
      <vt:lpstr>AngsanaUPC</vt:lpstr>
      <vt:lpstr>Arial</vt:lpstr>
      <vt:lpstr>Calibri</vt:lpstr>
      <vt:lpstr>Cordia New</vt:lpstr>
      <vt:lpstr>Wingdings</vt:lpstr>
      <vt:lpstr>1_Office Theme</vt:lpstr>
      <vt:lpstr>เครือข่ายพัฒนาการบริการพยาบาล ตัวชี้วัดการป้องกันการเกิดแผลกดทับ</vt:lpstr>
      <vt:lpstr>PowerPoint Presentation</vt:lpstr>
      <vt:lpstr>PowerPoint Presentation</vt:lpstr>
      <vt:lpstr>พัฒนาแนวปฏิบัติทางการพยาบาลในการป้องกันการเกิดแผลกดทับ และการป้องกันการเกิด IAD(Incontinence Associated Dermatitis) ระดับชมรมเครือข่าย</vt:lpstr>
      <vt:lpstr> เป็นตัวแทนแลกเปลี่ยนเรียนรู้เรื่องแผลกดทับและนำไปประยุกต์ใช้ ให้เหมาะสมกับองค์กรของตน</vt:lpstr>
      <vt:lpstr>PowerPoint Presentation</vt:lpstr>
      <vt:lpstr>PowerPoint Presentation</vt:lpstr>
      <vt:lpstr>การจัดการประชุมวิชาการประจำปี ๒๕๖๔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เครือข่ายพัฒนาการบริการพยาบาล ตัวชี้วัดการป้องกันการเกิดแผลกดทับ</dc:title>
  <dc:creator>OFM</dc:creator>
  <cp:lastModifiedBy>OFM</cp:lastModifiedBy>
  <cp:revision>4</cp:revision>
  <dcterms:created xsi:type="dcterms:W3CDTF">2021-04-07T02:15:40Z</dcterms:created>
  <dcterms:modified xsi:type="dcterms:W3CDTF">2021-04-07T02:48:20Z</dcterms:modified>
</cp:coreProperties>
</file>